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8" r:id="rId5"/>
    <p:sldId id="264" r:id="rId6"/>
    <p:sldId id="260" r:id="rId7"/>
    <p:sldId id="259" r:id="rId8"/>
    <p:sldId id="257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86" autoAdjust="0"/>
    <p:restoredTop sz="94286" autoAdjust="0"/>
  </p:normalViewPr>
  <p:slideViewPr>
    <p:cSldViewPr snapToGrid="0" showGuides="1">
      <p:cViewPr varScale="1">
        <p:scale>
          <a:sx n="85" d="100"/>
          <a:sy n="85" d="100"/>
        </p:scale>
        <p:origin x="-691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7941-2D95-41DA-8A9C-9583B2BDA349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C21F-5F19-4FA2-A406-1A8CBAC32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60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7941-2D95-41DA-8A9C-9583B2BDA349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C21F-5F19-4FA2-A406-1A8CBAC32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18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7941-2D95-41DA-8A9C-9583B2BDA349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C21F-5F19-4FA2-A406-1A8CBAC32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1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7941-2D95-41DA-8A9C-9583B2BDA349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C21F-5F19-4FA2-A406-1A8CBAC32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97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7941-2D95-41DA-8A9C-9583B2BDA349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C21F-5F19-4FA2-A406-1A8CBAC32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66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7941-2D95-41DA-8A9C-9583B2BDA349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C21F-5F19-4FA2-A406-1A8CBAC32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0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7941-2D95-41DA-8A9C-9583B2BDA349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C21F-5F19-4FA2-A406-1A8CBAC32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32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7941-2D95-41DA-8A9C-9583B2BDA349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C21F-5F19-4FA2-A406-1A8CBAC32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69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7941-2D95-41DA-8A9C-9583B2BDA349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C21F-5F19-4FA2-A406-1A8CBAC32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17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7941-2D95-41DA-8A9C-9583B2BDA349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C21F-5F19-4FA2-A406-1A8CBAC32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38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7941-2D95-41DA-8A9C-9583B2BDA349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C21F-5F19-4FA2-A406-1A8CBAC32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0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D7941-2D95-41DA-8A9C-9583B2BDA349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7C21F-5F19-4FA2-A406-1A8CBAC32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3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69698"/>
            <a:ext cx="11734800" cy="65556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endParaRPr lang="ru-RU" sz="6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ru-RU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ОПАСНОСТИ, </a:t>
            </a:r>
          </a:p>
          <a:p>
            <a:pPr algn="ctr"/>
            <a:r>
              <a:rPr lang="ru-RU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ВОЗНИКАЮЩИЕ ПРИ </a:t>
            </a:r>
            <a:r>
              <a:rPr lang="ru-RU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ВОЕННЫХ КОНФЛИКТАХ </a:t>
            </a:r>
            <a:r>
              <a:rPr lang="ru-RU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ИЛИ </a:t>
            </a:r>
            <a:r>
              <a:rPr lang="ru-RU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ВСЛЕДСТВИЕ </a:t>
            </a:r>
            <a:r>
              <a:rPr lang="ru-RU" sz="60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ЭТИХ </a:t>
            </a:r>
            <a:r>
              <a:rPr lang="ru-RU" sz="60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КОНФЛИКТОВ, </a:t>
            </a:r>
            <a:r>
              <a:rPr lang="ru-RU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СПОСОБЫ ЗАЩИТЫ ОТ НИХ</a:t>
            </a:r>
          </a:p>
          <a:p>
            <a:endParaRPr lang="ru-RU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727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0"/>
            <a:ext cx="10809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1" y="118335"/>
            <a:ext cx="11733600" cy="665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0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" y="81575"/>
            <a:ext cx="11951745" cy="659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2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6" t="21587"/>
          <a:stretch/>
        </p:blipFill>
        <p:spPr>
          <a:xfrm>
            <a:off x="-54429" y="1052077"/>
            <a:ext cx="12246429" cy="5686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770" y="97971"/>
            <a:ext cx="11353801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Опасности военного характера</a:t>
            </a:r>
            <a:r>
              <a:rPr lang="ru-RU" sz="28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 будут возникать при применении ядерного, химического, биологического и обычных средств поражения </a:t>
            </a:r>
            <a:endParaRPr lang="ru-RU" sz="2800" b="1" dirty="0">
              <a:ln/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3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1519" y="92899"/>
            <a:ext cx="11085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Narkisim" panose="020E0502050101010101" pitchFamily="34" charset="-79"/>
              </a:rPr>
              <a:t>Поражающие факторы 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Narkisim" panose="020E0502050101010101" pitchFamily="34" charset="-79"/>
              </a:rPr>
              <a:t>других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Narkisim" panose="020E0502050101010101" pitchFamily="34" charset="-79"/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Narkisim" panose="020E0502050101010101" pitchFamily="34" charset="-79"/>
              </a:rPr>
              <a:t>с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Narkisim" panose="020E0502050101010101" pitchFamily="34" charset="-79"/>
              </a:rPr>
              <a:t>редств поражения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Narkisim" panose="020E0502050101010101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922" y="594313"/>
            <a:ext cx="3804372" cy="60631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Химическое </a:t>
            </a:r>
          </a:p>
          <a:p>
            <a:pPr algn="ctr"/>
            <a:r>
              <a:rPr lang="ru-RU" b="1" dirty="0" smtClean="0"/>
              <a:t>оружие</a:t>
            </a:r>
          </a:p>
          <a:p>
            <a:endParaRPr lang="ru-RU" dirty="0" smtClean="0"/>
          </a:p>
          <a:p>
            <a:r>
              <a:rPr lang="ru-RU" sz="2400" dirty="0" smtClean="0"/>
              <a:t>Состояние боевых токсических отравляющих веществ (БТХВ)</a:t>
            </a:r>
          </a:p>
          <a:p>
            <a:endParaRPr lang="ru-RU" sz="2400" dirty="0" smtClean="0"/>
          </a:p>
          <a:p>
            <a:pPr marL="285750" indent="-285750" algn="ctr">
              <a:buFontTx/>
              <a:buChar char="-"/>
            </a:pPr>
            <a:r>
              <a:rPr lang="ru-RU" sz="2400" dirty="0" smtClean="0"/>
              <a:t>Пар БТХВ</a:t>
            </a:r>
          </a:p>
          <a:p>
            <a:pPr marL="285750" indent="-285750" algn="ctr">
              <a:buFontTx/>
              <a:buChar char="-"/>
            </a:pPr>
            <a:endParaRPr lang="ru-RU" sz="2400" dirty="0" smtClean="0"/>
          </a:p>
          <a:p>
            <a:pPr marL="285750" indent="-285750" algn="ctr">
              <a:buFontTx/>
              <a:buChar char="-"/>
            </a:pPr>
            <a:r>
              <a:rPr lang="ru-RU" sz="2400" dirty="0" smtClean="0"/>
              <a:t>Аэрозоль БТХВ</a:t>
            </a:r>
          </a:p>
          <a:p>
            <a:pPr marL="285750" indent="-285750" algn="ctr">
              <a:buFontTx/>
              <a:buChar char="-"/>
            </a:pPr>
            <a:endParaRPr lang="ru-RU" sz="2400" dirty="0" smtClean="0"/>
          </a:p>
          <a:p>
            <a:pPr marL="285750" indent="-285750" algn="ctr">
              <a:buFontTx/>
              <a:buChar char="-"/>
            </a:pPr>
            <a:r>
              <a:rPr lang="ru-RU" sz="2400" dirty="0" smtClean="0"/>
              <a:t>Капли БТХВ</a:t>
            </a:r>
          </a:p>
          <a:p>
            <a:pPr marL="285750" indent="-285750" algn="ctr">
              <a:buFontTx/>
              <a:buChar char="-"/>
            </a:pPr>
            <a:endParaRPr lang="ru-RU" sz="2400" dirty="0"/>
          </a:p>
          <a:p>
            <a:pPr marL="285750" indent="-285750" algn="ctr">
              <a:buFontTx/>
              <a:buChar char="-"/>
            </a:pPr>
            <a:endParaRPr lang="ru-RU" sz="2400" dirty="0" smtClean="0"/>
          </a:p>
          <a:p>
            <a:pPr marL="285750" indent="-285750" algn="ctr">
              <a:buFontTx/>
              <a:buChar char="-"/>
            </a:pPr>
            <a:endParaRPr lang="ru-RU" sz="2400" dirty="0"/>
          </a:p>
          <a:p>
            <a:pPr marL="285750" indent="-285750" algn="ctr">
              <a:buFontTx/>
              <a:buChar char="-"/>
            </a:pPr>
            <a:endParaRPr lang="ru-RU" dirty="0" smtClean="0"/>
          </a:p>
          <a:p>
            <a:pPr marL="285750" indent="-285750" algn="ctr">
              <a:buFontTx/>
              <a:buChar char="-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04293" y="594313"/>
            <a:ext cx="4360140" cy="612475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Бактериологическое (биологическое) </a:t>
            </a:r>
          </a:p>
          <a:p>
            <a:pPr algn="ctr"/>
            <a:r>
              <a:rPr lang="ru-RU" sz="2400" dirty="0"/>
              <a:t>о</a:t>
            </a:r>
            <a:r>
              <a:rPr lang="ru-RU" sz="2400" dirty="0" smtClean="0"/>
              <a:t>ружие</a:t>
            </a:r>
          </a:p>
          <a:p>
            <a:endParaRPr lang="ru-RU" sz="2400" dirty="0" smtClean="0"/>
          </a:p>
          <a:p>
            <a:r>
              <a:rPr lang="ru-RU" sz="2400" dirty="0" smtClean="0"/>
              <a:t>Болезнетворные микроорганизмы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Бактерии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Вирусы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Риккетсии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Грибы</a:t>
            </a:r>
          </a:p>
          <a:p>
            <a:r>
              <a:rPr lang="ru-RU" sz="2400" dirty="0" smtClean="0"/>
              <a:t>Микробные токсины</a:t>
            </a:r>
          </a:p>
          <a:p>
            <a:pPr marL="285750" indent="-285750">
              <a:buFontTx/>
              <a:buChar char="-"/>
            </a:pPr>
            <a:r>
              <a:rPr lang="ru-RU" sz="2400" dirty="0" err="1" smtClean="0"/>
              <a:t>Ботулический</a:t>
            </a:r>
            <a:r>
              <a:rPr lang="ru-RU" sz="2400" dirty="0" smtClean="0"/>
              <a:t> токсин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Стафилококковый </a:t>
            </a:r>
            <a:r>
              <a:rPr lang="ru-RU" sz="2400" dirty="0" err="1" smtClean="0"/>
              <a:t>энтеротоксин</a:t>
            </a:r>
            <a:endParaRPr lang="ru-RU" sz="2400" dirty="0" smtClean="0"/>
          </a:p>
          <a:p>
            <a:pPr marL="285750" indent="-285750">
              <a:buFontTx/>
              <a:buChar char="-"/>
            </a:pPr>
            <a:r>
              <a:rPr lang="ru-RU" sz="2400" dirty="0"/>
              <a:t>Риккетсии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Грибы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025666" y="594313"/>
            <a:ext cx="3001542" cy="618630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Обычные средства поражения</a:t>
            </a:r>
          </a:p>
          <a:p>
            <a:endParaRPr lang="ru-RU" sz="2400" dirty="0"/>
          </a:p>
          <a:p>
            <a:pPr algn="ctr"/>
            <a:r>
              <a:rPr lang="ru-RU" sz="2400" dirty="0" smtClean="0"/>
              <a:t>- Ударная волна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- Осколочное воздействие</a:t>
            </a:r>
          </a:p>
          <a:p>
            <a:pPr algn="ctr"/>
            <a:endParaRPr lang="ru-RU" sz="2400" dirty="0" smtClean="0"/>
          </a:p>
          <a:p>
            <a:pPr marL="342900" indent="-342900" algn="ctr">
              <a:buFontTx/>
              <a:buChar char="-"/>
            </a:pPr>
            <a:r>
              <a:rPr lang="ru-RU" sz="2400" dirty="0" smtClean="0"/>
              <a:t>Тепловое воздействие</a:t>
            </a:r>
          </a:p>
          <a:p>
            <a:pPr marL="342900" indent="-342900" algn="ctr">
              <a:buFontTx/>
              <a:buChar char="-"/>
            </a:pPr>
            <a:endParaRPr lang="ru-RU" sz="2400" dirty="0"/>
          </a:p>
          <a:p>
            <a:pPr marL="342900" indent="-342900" algn="ctr">
              <a:buFontTx/>
              <a:buChar char="-"/>
            </a:pPr>
            <a:endParaRPr lang="ru-RU" sz="2400" dirty="0" smtClean="0"/>
          </a:p>
          <a:p>
            <a:pPr marL="342900" indent="-342900" algn="ctr">
              <a:buFontTx/>
              <a:buChar char="-"/>
            </a:pPr>
            <a:endParaRPr lang="ru-RU" sz="2400" dirty="0"/>
          </a:p>
          <a:p>
            <a:pPr marL="342900" indent="-342900" algn="ctr">
              <a:buFontTx/>
              <a:buChar char="-"/>
            </a:pPr>
            <a:endParaRPr lang="ru-RU" sz="2400" dirty="0" smtClean="0"/>
          </a:p>
          <a:p>
            <a:pPr marL="342900" indent="-342900" algn="ctr">
              <a:buFontTx/>
              <a:buChar char="-"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53613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33726" r="795" b="34785"/>
          <a:stretch/>
        </p:blipFill>
        <p:spPr>
          <a:xfrm>
            <a:off x="81643" y="1286357"/>
            <a:ext cx="12028714" cy="55037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200" y="0"/>
            <a:ext cx="1202871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720000"/>
            <a:r>
              <a:rPr lang="ru-RU" sz="2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Поражающее </a:t>
            </a:r>
            <a:r>
              <a:rPr lang="ru-RU" sz="2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действие </a:t>
            </a:r>
            <a:r>
              <a:rPr lang="ru-RU" sz="2400" b="1" i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химического оружия </a:t>
            </a:r>
            <a:r>
              <a:rPr lang="ru-RU" sz="2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основано </a:t>
            </a:r>
            <a:r>
              <a:rPr lang="ru-RU" sz="2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использовании боевых токсичных химических веществ (БТХВ</a:t>
            </a:r>
            <a:r>
              <a:rPr lang="ru-RU" sz="2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). Не менее опасны аварии на химически опасных объектах</a:t>
            </a:r>
            <a:endParaRPr lang="ru-RU" sz="24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117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" t="20065" r="2184" b="52101"/>
          <a:stretch/>
        </p:blipFill>
        <p:spPr>
          <a:xfrm>
            <a:off x="97971" y="2699657"/>
            <a:ext cx="11658600" cy="2188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925286"/>
            <a:ext cx="119416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Основные способы и средства защиты населения от опасностей, возникающих при ведении военных действий или вследствие этих действий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8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4" y="191620"/>
            <a:ext cx="11015831" cy="647475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96939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0" t="26026" r="19188" b="12436"/>
          <a:stretch/>
        </p:blipFill>
        <p:spPr>
          <a:xfrm>
            <a:off x="5562600" y="18704"/>
            <a:ext cx="6629400" cy="59218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84140" y="18704"/>
            <a:ext cx="5565545" cy="6555641"/>
          </a:xfrm>
          <a:prstGeom prst="rect">
            <a:avLst/>
          </a:prstGeom>
          <a:solidFill>
            <a:srgbClr val="F5A77B"/>
          </a:solidFill>
        </p:spPr>
        <p:txBody>
          <a:bodyPr wrap="square" rtlCol="0">
            <a:spAutoFit/>
          </a:bodyPr>
          <a:lstStyle/>
          <a:p>
            <a:endParaRPr lang="ru-RU" sz="28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Одна из главных опасностей, без которых не обходится ни одно военное действие  -  пожары</a:t>
            </a:r>
          </a:p>
          <a:p>
            <a:endParaRPr lang="ru-RU" sz="2800" dirty="0" smtClean="0"/>
          </a:p>
          <a:p>
            <a:r>
              <a:rPr lang="ru-RU" sz="2800" dirty="0" smtClean="0"/>
              <a:t>К </a:t>
            </a:r>
            <a:r>
              <a:rPr lang="ru-RU" sz="2800" dirty="0"/>
              <a:t>сожалению, еще не придумано способа избежать </a:t>
            </a:r>
            <a:r>
              <a:rPr lang="ru-RU" sz="2800" dirty="0" smtClean="0"/>
              <a:t>их во время военных действий, так как они возникают как от прямого, так и от косвенного воздействия средств поражения </a:t>
            </a:r>
          </a:p>
          <a:p>
            <a:endParaRPr lang="ru-RU" sz="2800" dirty="0" smtClean="0"/>
          </a:p>
          <a:p>
            <a:r>
              <a:rPr lang="ru-RU" sz="2800" dirty="0" smtClean="0"/>
              <a:t>Их </a:t>
            </a:r>
            <a:r>
              <a:rPr lang="ru-RU" sz="2800" dirty="0"/>
              <a:t>надо ликвидировать, надо иметь средства </a:t>
            </a:r>
            <a:r>
              <a:rPr lang="ru-RU" sz="2800" dirty="0" smtClean="0"/>
              <a:t>тушения</a:t>
            </a:r>
            <a:endParaRPr lang="ru-RU" sz="2800" dirty="0"/>
          </a:p>
          <a:p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732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174</Words>
  <Application>Microsoft Office PowerPoint</Application>
  <PresentationFormat>Произвольный</PresentationFormat>
  <Paragraphs>49</Paragraphs>
  <Slides>11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tver</cp:lastModifiedBy>
  <cp:revision>69</cp:revision>
  <dcterms:created xsi:type="dcterms:W3CDTF">2020-08-13T06:04:20Z</dcterms:created>
  <dcterms:modified xsi:type="dcterms:W3CDTF">2020-09-02T07:41:32Z</dcterms:modified>
</cp:coreProperties>
</file>